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5"/>
  </p:notesMasterIdLst>
  <p:sldIdLst>
    <p:sldId id="256" r:id="rId2"/>
    <p:sldId id="259" r:id="rId3"/>
    <p:sldId id="260" r:id="rId4"/>
    <p:sldId id="262" r:id="rId5"/>
    <p:sldId id="264" r:id="rId6"/>
    <p:sldId id="265" r:id="rId7"/>
    <p:sldId id="266" r:id="rId8"/>
    <p:sldId id="267"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1" r:id="rId22"/>
    <p:sldId id="283" r:id="rId23"/>
    <p:sldId id="284" r:id="rId24"/>
  </p:sldIdLst>
  <p:sldSz cx="9144000" cy="5143500" type="screen16x9"/>
  <p:notesSz cx="6858000" cy="9144000"/>
  <p:embeddedFontLst>
    <p:embeddedFont>
      <p:font typeface="Cambria Math" panose="02040503050406030204" pitchFamily="18" charset="0"/>
      <p:regular r:id="rId26"/>
    </p:embeddedFont>
    <p:embeddedFont>
      <p:font typeface="Nunito" pitchFamily="2" charset="0"/>
      <p:regular r:id="rId27"/>
      <p:bold r:id="rId28"/>
      <p:italic r:id="rId29"/>
      <p:boldItalic r:id="rId30"/>
    </p:embeddedFont>
    <p:embeddedFont>
      <p:font typeface="Nunito Sans SemiBold"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14AFA-05B6-4C80-9DCC-DCB281F0D938}" v="48" dt="2023-02-24T13:25:52.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354" autoAdjust="0"/>
  </p:normalViewPr>
  <p:slideViewPr>
    <p:cSldViewPr snapToGrid="0">
      <p:cViewPr varScale="1">
        <p:scale>
          <a:sx n="89" d="100"/>
          <a:sy n="89" d="100"/>
        </p:scale>
        <p:origin x="6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Larter" userId="3bdb9a9b-5540-4a25-996d-e7dbd9bfdac9" providerId="ADAL" clId="{D5C14AFA-05B6-4C80-9DCC-DCB281F0D938}"/>
    <pc:docChg chg="delSld modSld">
      <pc:chgData name="Ashley Larter" userId="3bdb9a9b-5540-4a25-996d-e7dbd9bfdac9" providerId="ADAL" clId="{D5C14AFA-05B6-4C80-9DCC-DCB281F0D938}" dt="2023-02-28T12:53:39.331" v="56" actId="2696"/>
      <pc:docMkLst>
        <pc:docMk/>
      </pc:docMkLst>
      <pc:sldChg chg="modSp modAnim">
        <pc:chgData name="Ashley Larter" userId="3bdb9a9b-5540-4a25-996d-e7dbd9bfdac9" providerId="ADAL" clId="{D5C14AFA-05B6-4C80-9DCC-DCB281F0D938}" dt="2023-02-24T13:23:09.846" v="42" actId="20577"/>
        <pc:sldMkLst>
          <pc:docMk/>
          <pc:sldMk cId="2009406881" sldId="259"/>
        </pc:sldMkLst>
        <pc:spChg chg="mod">
          <ac:chgData name="Ashley Larter" userId="3bdb9a9b-5540-4a25-996d-e7dbd9bfdac9" providerId="ADAL" clId="{D5C14AFA-05B6-4C80-9DCC-DCB281F0D938}" dt="2023-02-24T13:23:09.846" v="42" actId="20577"/>
          <ac:spMkLst>
            <pc:docMk/>
            <pc:sldMk cId="2009406881" sldId="259"/>
            <ac:spMk id="3" creationId="{56103980-1C0A-42FB-A6A8-22E664322B67}"/>
          </ac:spMkLst>
        </pc:spChg>
      </pc:sldChg>
      <pc:sldChg chg="modSp del mod">
        <pc:chgData name="Ashley Larter" userId="3bdb9a9b-5540-4a25-996d-e7dbd9bfdac9" providerId="ADAL" clId="{D5C14AFA-05B6-4C80-9DCC-DCB281F0D938}" dt="2023-02-28T12:50:48.783" v="53" actId="2696"/>
        <pc:sldMkLst>
          <pc:docMk/>
          <pc:sldMk cId="271327583" sldId="261"/>
        </pc:sldMkLst>
        <pc:spChg chg="mod">
          <ac:chgData name="Ashley Larter" userId="3bdb9a9b-5540-4a25-996d-e7dbd9bfdac9" providerId="ADAL" clId="{D5C14AFA-05B6-4C80-9DCC-DCB281F0D938}" dt="2023-02-24T13:23:57.567" v="43" actId="20577"/>
          <ac:spMkLst>
            <pc:docMk/>
            <pc:sldMk cId="271327583" sldId="261"/>
            <ac:spMk id="3" creationId="{FB09FA8A-9677-4CD5-B12B-7EA5891ECBB0}"/>
          </ac:spMkLst>
        </pc:spChg>
      </pc:sldChg>
      <pc:sldChg chg="del">
        <pc:chgData name="Ashley Larter" userId="3bdb9a9b-5540-4a25-996d-e7dbd9bfdac9" providerId="ADAL" clId="{D5C14AFA-05B6-4C80-9DCC-DCB281F0D938}" dt="2023-02-28T12:51:04.349" v="54" actId="2696"/>
        <pc:sldMkLst>
          <pc:docMk/>
          <pc:sldMk cId="4105212586" sldId="263"/>
        </pc:sldMkLst>
      </pc:sldChg>
      <pc:sldChg chg="del">
        <pc:chgData name="Ashley Larter" userId="3bdb9a9b-5540-4a25-996d-e7dbd9bfdac9" providerId="ADAL" clId="{D5C14AFA-05B6-4C80-9DCC-DCB281F0D938}" dt="2023-02-28T12:52:15.540" v="55" actId="2696"/>
        <pc:sldMkLst>
          <pc:docMk/>
          <pc:sldMk cId="1243668503" sldId="271"/>
        </pc:sldMkLst>
      </pc:sldChg>
      <pc:sldChg chg="modSp modAnim">
        <pc:chgData name="Ashley Larter" userId="3bdb9a9b-5540-4a25-996d-e7dbd9bfdac9" providerId="ADAL" clId="{D5C14AFA-05B6-4C80-9DCC-DCB281F0D938}" dt="2023-02-24T13:25:52.748" v="48" actId="20577"/>
        <pc:sldMkLst>
          <pc:docMk/>
          <pc:sldMk cId="2681730264" sldId="281"/>
        </pc:sldMkLst>
        <pc:spChg chg="mod">
          <ac:chgData name="Ashley Larter" userId="3bdb9a9b-5540-4a25-996d-e7dbd9bfdac9" providerId="ADAL" clId="{D5C14AFA-05B6-4C80-9DCC-DCB281F0D938}" dt="2023-02-24T13:25:52.748" v="48" actId="20577"/>
          <ac:spMkLst>
            <pc:docMk/>
            <pc:sldMk cId="2681730264" sldId="281"/>
            <ac:spMk id="3" creationId="{85A2505B-3844-4AD7-B2E2-D185A589BEE8}"/>
          </ac:spMkLst>
        </pc:spChg>
      </pc:sldChg>
      <pc:sldChg chg="del">
        <pc:chgData name="Ashley Larter" userId="3bdb9a9b-5540-4a25-996d-e7dbd9bfdac9" providerId="ADAL" clId="{D5C14AFA-05B6-4C80-9DCC-DCB281F0D938}" dt="2023-02-24T13:26:37.902" v="49" actId="2696"/>
        <pc:sldMkLst>
          <pc:docMk/>
          <pc:sldMk cId="1189007070" sldId="282"/>
        </pc:sldMkLst>
      </pc:sldChg>
      <pc:sldChg chg="del">
        <pc:chgData name="Ashley Larter" userId="3bdb9a9b-5540-4a25-996d-e7dbd9bfdac9" providerId="ADAL" clId="{D5C14AFA-05B6-4C80-9DCC-DCB281F0D938}" dt="2023-02-24T13:27:04.459" v="50" actId="2696"/>
        <pc:sldMkLst>
          <pc:docMk/>
          <pc:sldMk cId="514345142" sldId="285"/>
        </pc:sldMkLst>
      </pc:sldChg>
      <pc:sldChg chg="del">
        <pc:chgData name="Ashley Larter" userId="3bdb9a9b-5540-4a25-996d-e7dbd9bfdac9" providerId="ADAL" clId="{D5C14AFA-05B6-4C80-9DCC-DCB281F0D938}" dt="2023-02-28T12:53:39.331" v="56" actId="2696"/>
        <pc:sldMkLst>
          <pc:docMk/>
          <pc:sldMk cId="1643563159" sldId="286"/>
        </pc:sldMkLst>
      </pc:sldChg>
      <pc:sldChg chg="del">
        <pc:chgData name="Ashley Larter" userId="3bdb9a9b-5540-4a25-996d-e7dbd9bfdac9" providerId="ADAL" clId="{D5C14AFA-05B6-4C80-9DCC-DCB281F0D938}" dt="2023-02-24T13:27:16.640" v="51" actId="2696"/>
        <pc:sldMkLst>
          <pc:docMk/>
          <pc:sldMk cId="1977251790" sldId="287"/>
        </pc:sldMkLst>
      </pc:sldChg>
      <pc:sldChg chg="del">
        <pc:chgData name="Ashley Larter" userId="3bdb9a9b-5540-4a25-996d-e7dbd9bfdac9" providerId="ADAL" clId="{D5C14AFA-05B6-4C80-9DCC-DCB281F0D938}" dt="2023-02-24T13:27:20.105" v="52" actId="2696"/>
        <pc:sldMkLst>
          <pc:docMk/>
          <pc:sldMk cId="726482077"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government guidance (https://</a:t>
            </a:r>
            <a:r>
              <a:rPr lang="en-GB" dirty="0" err="1"/>
              <a:t>www.gov.uk</a:t>
            </a:r>
            <a:r>
              <a:rPr lang="en-GB" dirty="0"/>
              <a:t>/government/news/changes-to-key-stage-2-assessment-dates-in-2023)  outlines changes in dates for 2023. This includes guidance on KS2 timetable variations if schools have pre-planned activities on Friday 12</a:t>
            </a:r>
            <a:r>
              <a:rPr lang="en-GB" baseline="30000" dirty="0"/>
              <a:t>th</a:t>
            </a:r>
            <a:r>
              <a:rPr lang="en-GB" dirty="0"/>
              <a:t> May. </a:t>
            </a:r>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year, the test results will be available on the PAG on Tuesday 4</a:t>
            </a:r>
            <a:r>
              <a:rPr lang="en-GB" baseline="30000" dirty="0"/>
              <a:t>th</a:t>
            </a:r>
            <a:r>
              <a:rPr lang="en-GB" dirty="0"/>
              <a:t> July (https://</a:t>
            </a:r>
            <a:r>
              <a:rPr lang="en-GB" dirty="0" err="1"/>
              <a:t>assets.publishing.service.gov.uk</a:t>
            </a:r>
            <a:r>
              <a:rPr lang="en-GB" dirty="0"/>
              <a:t>/government/uploads/system/uploads/</a:t>
            </a:r>
            <a:r>
              <a:rPr lang="en-GB" dirty="0" err="1"/>
              <a:t>attachment_data</a:t>
            </a:r>
            <a:r>
              <a:rPr lang="en-GB" dirty="0"/>
              <a:t>/file/1110107/2023_key_stage_2_assessment_and_reporting_arrangements.pdf section 9.1) </a:t>
            </a:r>
          </a:p>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2023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My Circus Life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Thursday 11</a:t>
            </a:r>
            <a:r>
              <a:rPr lang="en-GB" baseline="30000" dirty="0"/>
              <a:t>th</a:t>
            </a:r>
            <a:r>
              <a:rPr lang="en-GB" dirty="0"/>
              <a:t> May and Friday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Thursday 11</a:t>
            </a:r>
            <a:r>
              <a:rPr lang="en-GB" baseline="30000" dirty="0"/>
              <a:t>th</a:t>
            </a:r>
            <a:r>
              <a:rPr lang="en-GB" dirty="0"/>
              <a:t> May</a:t>
            </a:r>
          </a:p>
          <a:p>
            <a:endParaRPr lang="en-GB" dirty="0"/>
          </a:p>
          <a:p>
            <a:r>
              <a:rPr lang="en-GB" dirty="0"/>
              <a:t>Paper 2: Reasoning (40 minutes) – Thursday 11</a:t>
            </a:r>
            <a:r>
              <a:rPr lang="en-GB" baseline="30000" dirty="0"/>
              <a:t>th</a:t>
            </a:r>
            <a:r>
              <a:rPr lang="en-GB" dirty="0"/>
              <a:t> May</a:t>
            </a:r>
          </a:p>
          <a:p>
            <a:endParaRPr lang="en-GB" dirty="0"/>
          </a:p>
          <a:p>
            <a:r>
              <a:rPr lang="en-GB" dirty="0"/>
              <a:t>Paper 3: Reasoning (40 minutes) – Friday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297585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14</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 ÷ 2 = 2</a:t>
              </a:r>
            </a:p>
            <a:p>
              <a:pPr marL="0" indent="0">
                <a:lnSpc>
                  <a:spcPct val="100000"/>
                </a:lnSpc>
                <a:buFont typeface="Nunito"/>
                <a:buNone/>
              </a:pPr>
              <a:r>
                <a:rPr lang="en-GB" sz="1200" dirty="0"/>
                <a:t>6 + 2 = 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Thursday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Friday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17</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a:t>
            </a:r>
            <a:endParaRPr lang="en-GB" sz="1200" u="sng" dirty="0"/>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dirty="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12" name="Picture 11">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17850" y="1271355"/>
            <a:ext cx="4445000" cy="31623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4812252" y="1217450"/>
            <a:ext cx="4278876" cy="28172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Tuesday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Friday 12</a:t>
            </a:r>
            <a:r>
              <a:rPr lang="en-GB" baseline="30000" dirty="0">
                <a:solidFill>
                  <a:srgbClr val="283593"/>
                </a:solidFill>
              </a:rPr>
              <a:t>th</a:t>
            </a:r>
            <a:r>
              <a:rPr lang="en-GB" dirty="0">
                <a:solidFill>
                  <a:srgbClr val="283593"/>
                </a:solidFill>
              </a:rPr>
              <a:t> May. </a:t>
            </a:r>
            <a:r>
              <a:rPr lang="en-GB" dirty="0"/>
              <a:t>Monday 8</a:t>
            </a:r>
            <a:r>
              <a:rPr lang="en-GB" baseline="30000" dirty="0"/>
              <a:t>th</a:t>
            </a:r>
            <a:r>
              <a:rPr lang="en-GB" dirty="0"/>
              <a:t> May is a bank holiday this year – King’s Coronation weekend.</a:t>
            </a:r>
            <a:endParaRPr lang="en-GB" dirty="0">
              <a:solidFill>
                <a:srgbClr val="283593"/>
              </a:solidFill>
            </a:endParaRP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Wednesday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Friday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Talk to me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135490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7</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Wednesday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2054</Words>
  <Application>Microsoft Office PowerPoint</Application>
  <PresentationFormat>On-screen Show (16:9)</PresentationFormat>
  <Paragraphs>216</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Nunito</vt:lpstr>
      <vt:lpstr>Arial</vt:lpstr>
      <vt:lpstr>Cambria Math</vt:lpstr>
      <vt:lpstr>Nunito Sans SemiBold</vt:lpstr>
      <vt:lpstr>TSL</vt:lpstr>
      <vt:lpstr>  Year 6 SATs 2023 Presentation for Parents, Carers &amp; Guardians</vt:lpstr>
      <vt:lpstr>What are the SATs? </vt:lpstr>
      <vt:lpstr>When and how the SATs are completed</vt:lpstr>
      <vt:lpstr>The results</vt:lpstr>
      <vt:lpstr>Grammar, Punctuation and Spelling: Paper 1 (GPS)</vt:lpstr>
      <vt:lpstr>Grammar, Punctuation and Spelling: Paper 1 (GPS)</vt:lpstr>
      <vt:lpstr>Grammar, Punctuation and Spelling: Paper 2 (spelling)</vt:lpstr>
      <vt:lpstr>Reading: Wednesday 10th May </vt:lpstr>
      <vt:lpstr>Reading </vt:lpstr>
      <vt:lpstr>Reading </vt:lpstr>
      <vt:lpstr>Reading </vt:lpstr>
      <vt:lpstr>Maths: Thursday 11th May and Friday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What to do if you are worried about your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2022 Presentation for Parents, Carers &amp; Guardians</dc:title>
  <cp:lastModifiedBy>Ashley Larter</cp:lastModifiedBy>
  <cp:revision>13</cp:revision>
  <dcterms:modified xsi:type="dcterms:W3CDTF">2023-02-28T12:53:50Z</dcterms:modified>
</cp:coreProperties>
</file>