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28"/>
  </p:notesMasterIdLst>
  <p:sldIdLst>
    <p:sldId id="256" r:id="rId5"/>
    <p:sldId id="259" r:id="rId6"/>
    <p:sldId id="260" r:id="rId7"/>
    <p:sldId id="262"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Lst>
  <p:sldSz cx="9144000" cy="5143500" type="screen16x9"/>
  <p:notesSz cx="6858000" cy="9144000"/>
  <p:embeddedFontLst>
    <p:embeddedFont>
      <p:font typeface="Cambria Math" panose="02040503050406030204" pitchFamily="18" charset="0"/>
      <p:regular r:id="rId29"/>
    </p:embeddedFont>
    <p:embeddedFont>
      <p:font typeface="Nunito" pitchFamily="2" charset="0"/>
      <p:regular r:id="rId30"/>
      <p:bold r:id="rId31"/>
      <p:italic r:id="rId32"/>
      <p:boldItalic r:id="rId33"/>
    </p:embeddedFont>
    <p:embeddedFont>
      <p:font typeface="Nunito Sans SemiBold"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EBD02-D151-4056-836E-58C631F0BC89}" v="195" dt="2024-03-11T15:16:09.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354" autoAdjust="0"/>
  </p:normalViewPr>
  <p:slideViewPr>
    <p:cSldViewPr snapToGrid="0">
      <p:cViewPr varScale="1">
        <p:scale>
          <a:sx n="74" d="100"/>
          <a:sy n="74" d="100"/>
        </p:scale>
        <p:origin x="10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Larter" userId="3bdb9a9b-5540-4a25-996d-e7dbd9bfdac9" providerId="ADAL" clId="{CA2EBD02-D151-4056-836E-58C631F0BC89}"/>
    <pc:docChg chg="modSld">
      <pc:chgData name="Ashley Larter" userId="3bdb9a9b-5540-4a25-996d-e7dbd9bfdac9" providerId="ADAL" clId="{CA2EBD02-D151-4056-836E-58C631F0BC89}" dt="2024-03-11T15:16:12.122" v="250" actId="14100"/>
      <pc:docMkLst>
        <pc:docMk/>
      </pc:docMkLst>
      <pc:sldChg chg="modSp modAnim modNotesTx">
        <pc:chgData name="Ashley Larter" userId="3bdb9a9b-5540-4a25-996d-e7dbd9bfdac9" providerId="ADAL" clId="{CA2EBD02-D151-4056-836E-58C631F0BC89}" dt="2024-03-05T08:09:10.170" v="167" actId="20577"/>
        <pc:sldMkLst>
          <pc:docMk/>
          <pc:sldMk cId="2009406881" sldId="259"/>
        </pc:sldMkLst>
        <pc:spChg chg="mod">
          <ac:chgData name="Ashley Larter" userId="3bdb9a9b-5540-4a25-996d-e7dbd9bfdac9" providerId="ADAL" clId="{CA2EBD02-D151-4056-836E-58C631F0BC89}" dt="2024-03-05T08:08:55.447" v="165" actId="20577"/>
          <ac:spMkLst>
            <pc:docMk/>
            <pc:sldMk cId="2009406881" sldId="259"/>
            <ac:spMk id="3" creationId="{56103980-1C0A-42FB-A6A8-22E664322B67}"/>
          </ac:spMkLst>
        </pc:spChg>
      </pc:sldChg>
      <pc:sldChg chg="modNotesTx">
        <pc:chgData name="Ashley Larter" userId="3bdb9a9b-5540-4a25-996d-e7dbd9bfdac9" providerId="ADAL" clId="{CA2EBD02-D151-4056-836E-58C631F0BC89}" dt="2024-03-05T08:09:38.500" v="168" actId="20577"/>
        <pc:sldMkLst>
          <pc:docMk/>
          <pc:sldMk cId="960689513" sldId="262"/>
        </pc:sldMkLst>
      </pc:sldChg>
      <pc:sldChg chg="modSp mod">
        <pc:chgData name="Ashley Larter" userId="3bdb9a9b-5540-4a25-996d-e7dbd9bfdac9" providerId="ADAL" clId="{CA2EBD02-D151-4056-836E-58C631F0BC89}" dt="2024-03-11T15:16:12.122" v="250" actId="14100"/>
        <pc:sldMkLst>
          <pc:docMk/>
          <pc:sldMk cId="1167310502" sldId="267"/>
        </pc:sldMkLst>
        <pc:spChg chg="mod">
          <ac:chgData name="Ashley Larter" userId="3bdb9a9b-5540-4a25-996d-e7dbd9bfdac9" providerId="ADAL" clId="{CA2EBD02-D151-4056-836E-58C631F0BC89}" dt="2024-03-05T08:09:56.081" v="169" actId="20577"/>
          <ac:spMkLst>
            <pc:docMk/>
            <pc:sldMk cId="1167310502" sldId="267"/>
            <ac:spMk id="2" creationId="{DA4216F3-CC6E-466B-9BC1-3C4F9A01399A}"/>
          </ac:spMkLst>
        </pc:spChg>
        <pc:spChg chg="mod">
          <ac:chgData name="Ashley Larter" userId="3bdb9a9b-5540-4a25-996d-e7dbd9bfdac9" providerId="ADAL" clId="{CA2EBD02-D151-4056-836E-58C631F0BC89}" dt="2024-03-11T15:16:12.122" v="250" actId="14100"/>
          <ac:spMkLst>
            <pc:docMk/>
            <pc:sldMk cId="1167310502" sldId="267"/>
            <ac:spMk id="3" creationId="{32A10701-0377-4415-BE7D-D9913504131C}"/>
          </ac:spMkLst>
        </pc:spChg>
      </pc:sldChg>
      <pc:sldChg chg="modSp mod">
        <pc:chgData name="Ashley Larter" userId="3bdb9a9b-5540-4a25-996d-e7dbd9bfdac9" providerId="ADAL" clId="{CA2EBD02-D151-4056-836E-58C631F0BC89}" dt="2024-03-05T08:13:34.754" v="218" actId="1076"/>
        <pc:sldMkLst>
          <pc:docMk/>
          <pc:sldMk cId="2975852496" sldId="272"/>
        </pc:sldMkLst>
        <pc:spChg chg="mod">
          <ac:chgData name="Ashley Larter" userId="3bdb9a9b-5540-4a25-996d-e7dbd9bfdac9" providerId="ADAL" clId="{CA2EBD02-D151-4056-836E-58C631F0BC89}" dt="2024-03-05T08:13:32.215" v="217" actId="403"/>
          <ac:spMkLst>
            <pc:docMk/>
            <pc:sldMk cId="2975852496" sldId="272"/>
            <ac:spMk id="2" creationId="{3AAEB9A0-7B25-442B-9EA0-309CC7F2590A}"/>
          </ac:spMkLst>
        </pc:spChg>
        <pc:spChg chg="mod">
          <ac:chgData name="Ashley Larter" userId="3bdb9a9b-5540-4a25-996d-e7dbd9bfdac9" providerId="ADAL" clId="{CA2EBD02-D151-4056-836E-58C631F0BC89}" dt="2024-03-05T08:13:34.754" v="218" actId="1076"/>
          <ac:spMkLst>
            <pc:docMk/>
            <pc:sldMk cId="2975852496" sldId="272"/>
            <ac:spMk id="3" creationId="{1E75F246-19B7-4FB4-8C49-078651BDCF17}"/>
          </ac:spMkLst>
        </pc:spChg>
      </pc:sldChg>
      <pc:sldChg chg="modSp">
        <pc:chgData name="Ashley Larter" userId="3bdb9a9b-5540-4a25-996d-e7dbd9bfdac9" providerId="ADAL" clId="{CA2EBD02-D151-4056-836E-58C631F0BC89}" dt="2024-03-05T08:14:00.535" v="219" actId="6549"/>
        <pc:sldMkLst>
          <pc:docMk/>
          <pc:sldMk cId="1255798307" sldId="276"/>
        </pc:sldMkLst>
        <pc:spChg chg="mod">
          <ac:chgData name="Ashley Larter" userId="3bdb9a9b-5540-4a25-996d-e7dbd9bfdac9" providerId="ADAL" clId="{CA2EBD02-D151-4056-836E-58C631F0BC89}" dt="2024-03-05T08:14:00.535" v="219" actId="6549"/>
          <ac:spMkLst>
            <pc:docMk/>
            <pc:sldMk cId="1255798307" sldId="276"/>
            <ac:spMk id="3" creationId="{9912E2BE-9B62-4ADB-B867-2B967DE309B2}"/>
          </ac:spMkLst>
        </pc:spChg>
      </pc:sldChg>
      <pc:sldChg chg="modSp modNotesTx">
        <pc:chgData name="Ashley Larter" userId="3bdb9a9b-5540-4a25-996d-e7dbd9bfdac9" providerId="ADAL" clId="{CA2EBD02-D151-4056-836E-58C631F0BC89}" dt="2024-03-05T08:14:31.050" v="228" actId="6549"/>
        <pc:sldMkLst>
          <pc:docMk/>
          <pc:sldMk cId="2681730264" sldId="281"/>
        </pc:sldMkLst>
        <pc:spChg chg="mod">
          <ac:chgData name="Ashley Larter" userId="3bdb9a9b-5540-4a25-996d-e7dbd9bfdac9" providerId="ADAL" clId="{CA2EBD02-D151-4056-836E-58C631F0BC89}" dt="2024-03-05T08:14:13.786" v="227" actId="20577"/>
          <ac:spMkLst>
            <pc:docMk/>
            <pc:sldMk cId="2681730264" sldId="281"/>
            <ac:spMk id="3" creationId="{85A2505B-3844-4AD7-B2E2-D185A589BE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 Presentation for Parents, Carers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3600" dirty="0"/>
              <a:t>Maths:</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1058480"/>
            <a:ext cx="8520600" cy="3324697"/>
          </a:xfrm>
        </p:spPr>
        <p:txBody>
          <a:bodyPr/>
          <a:lstStyle/>
          <a:p>
            <a:pPr marL="114300" indent="0">
              <a:buNone/>
            </a:pPr>
            <a:r>
              <a:rPr lang="en-GB" sz="2400" dirty="0"/>
              <a:t>The maths assessments consist of three tests.</a:t>
            </a:r>
          </a:p>
          <a:p>
            <a:pPr marL="114300" indent="0">
              <a:buNone/>
            </a:pPr>
            <a:endParaRPr lang="en-GB" sz="2400" dirty="0"/>
          </a:p>
          <a:p>
            <a:r>
              <a:rPr lang="en-GB" sz="2400" dirty="0"/>
              <a:t>Paper 1: Arithmetic (30 minutes) – Wednesday</a:t>
            </a:r>
          </a:p>
          <a:p>
            <a:r>
              <a:rPr lang="en-GB" sz="2400" dirty="0"/>
              <a:t>Paper 2: Reasoning (40 minutes) – Wednesday</a:t>
            </a:r>
          </a:p>
          <a:p>
            <a:r>
              <a:rPr lang="en-GB" sz="2400" dirty="0"/>
              <a:t>Paper 3: Reasoning (40 minutes) – Thursday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97585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t>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17</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 </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3: Reasoning) – Thursday16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us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35490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7</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558148"/>
            <a:ext cx="8520601" cy="4105069"/>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r>
              <a:rPr lang="en-GB" b="1" u="sng" dirty="0">
                <a:highlight>
                  <a:srgbClr val="FFFF00"/>
                </a:highlight>
              </a:rPr>
              <a:t>NO SUPPORT GIVEN</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58E926E8DB1945BED84D86366C0A04" ma:contentTypeVersion="15" ma:contentTypeDescription="Create a new document." ma:contentTypeScope="" ma:versionID="9861c591b4ea409d3b300ea205e486c1">
  <xsd:schema xmlns:xsd="http://www.w3.org/2001/XMLSchema" xmlns:xs="http://www.w3.org/2001/XMLSchema" xmlns:p="http://schemas.microsoft.com/office/2006/metadata/properties" xmlns:ns2="2111d5a9-c043-4d32-acb0-3eb4d6f38348" xmlns:ns3="33c509d9-279e-4b25-89b0-6511df2a97d1" targetNamespace="http://schemas.microsoft.com/office/2006/metadata/properties" ma:root="true" ma:fieldsID="71015b6577b1c2a81a4b08e88cb2908d" ns2:_="" ns3:_="">
    <xsd:import namespace="2111d5a9-c043-4d32-acb0-3eb4d6f38348"/>
    <xsd:import namespace="33c509d9-279e-4b25-89b0-6511df2a97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1d5a9-c043-4d32-acb0-3eb4d6f38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679f06d-d234-497a-9e1f-3f84a083560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c509d9-279e-4b25-89b0-6511df2a97d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878c90-abfb-4457-b94b-d1bf35402fe9}" ma:internalName="TaxCatchAll" ma:showField="CatchAllData" ma:web="33c509d9-279e-4b25-89b0-6511df2a97d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11d5a9-c043-4d32-acb0-3eb4d6f38348">
      <Terms xmlns="http://schemas.microsoft.com/office/infopath/2007/PartnerControls"/>
    </lcf76f155ced4ddcb4097134ff3c332f>
    <TaxCatchAll xmlns="33c509d9-279e-4b25-89b0-6511df2a97d1" xsi:nil="true"/>
  </documentManagement>
</p:properties>
</file>

<file path=customXml/itemProps1.xml><?xml version="1.0" encoding="utf-8"?>
<ds:datastoreItem xmlns:ds="http://schemas.openxmlformats.org/officeDocument/2006/customXml" ds:itemID="{6B4F004B-00A3-4FE7-9779-FFD09D6CB037}">
  <ds:schemaRefs>
    <ds:schemaRef ds:uri="http://schemas.microsoft.com/sharepoint/v3/contenttype/forms"/>
  </ds:schemaRefs>
</ds:datastoreItem>
</file>

<file path=customXml/itemProps2.xml><?xml version="1.0" encoding="utf-8"?>
<ds:datastoreItem xmlns:ds="http://schemas.openxmlformats.org/officeDocument/2006/customXml" ds:itemID="{D16D982E-AEBD-46F0-9729-E1C238E50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11d5a9-c043-4d32-acb0-3eb4d6f38348"/>
    <ds:schemaRef ds:uri="33c509d9-279e-4b25-89b0-6511df2a97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E14DEE-B3AF-4907-9E28-F03CF79B2AD8}">
  <ds:schemaRefs>
    <ds:schemaRef ds:uri="http://schemas.microsoft.com/office/2006/metadata/properties"/>
    <ds:schemaRef ds:uri="http://schemas.microsoft.com/office/infopath/2007/PartnerControls"/>
    <ds:schemaRef ds:uri="2111d5a9-c043-4d32-acb0-3eb4d6f38348"/>
    <ds:schemaRef ds:uri="33c509d9-279e-4b25-89b0-6511df2a97d1"/>
  </ds:schemaRefs>
</ds:datastoreItem>
</file>

<file path=docProps/app.xml><?xml version="1.0" encoding="utf-8"?>
<Properties xmlns="http://schemas.openxmlformats.org/officeDocument/2006/extended-properties" xmlns:vt="http://schemas.openxmlformats.org/officeDocument/2006/docPropsVTypes">
  <TotalTime>0</TotalTime>
  <Words>1853</Words>
  <Application>Microsoft Office PowerPoint</Application>
  <PresentationFormat>On-screen Show (16:9)</PresentationFormat>
  <Paragraphs>213</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Cambria Math</vt:lpstr>
      <vt:lpstr>Nunito Sans SemiBold</vt:lpstr>
      <vt:lpstr>Nunito</vt:lpstr>
      <vt:lpstr>Wingdings</vt:lpstr>
      <vt:lpstr>TSL</vt:lpstr>
      <vt:lpstr>  Year 6 SATs 2024 Presentation for Parents, Carers &amp; Guardians</vt:lpstr>
      <vt:lpstr>What are the SATs? </vt:lpstr>
      <vt:lpstr>When and how the SATs are completed</vt:lpstr>
      <vt:lpstr>The results</vt:lpstr>
      <vt:lpstr>Grammar, Punctuation and Spelling: Paper 1 (GPS)</vt:lpstr>
      <vt:lpstr>Grammar, Punctuation and Spelling: Paper 1 (GPS)</vt:lpstr>
      <vt:lpstr>Grammar, Punctuation and Spelling: Paper 2 (spelling)</vt:lpstr>
      <vt:lpstr>Reading:</vt:lpstr>
      <vt:lpstr>Reading </vt:lpstr>
      <vt:lpstr>Reading </vt:lpstr>
      <vt:lpstr>Reading </vt:lpstr>
      <vt:lpstr>Maths:</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Ashley Larter</dc:creator>
  <cp:lastModifiedBy>Ashley Larter</cp:lastModifiedBy>
  <cp:revision>14</cp:revision>
  <dcterms:modified xsi:type="dcterms:W3CDTF">2024-03-11T15:16:19Z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0x0101008158E926E8DB1945BED84D86366C0A04</vt:lpwstr>
  </property>
</Properties>
</file>